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2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9"/>
    <p:restoredTop sz="94599"/>
  </p:normalViewPr>
  <p:slideViewPr>
    <p:cSldViewPr snapToGrid="0" snapToObjects="1">
      <p:cViewPr>
        <p:scale>
          <a:sx n="113" d="100"/>
          <a:sy n="113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4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1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9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6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2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8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0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187B6-A886-794C-8E19-C01608E4FE71}" type="datetimeFigureOut">
              <a:rPr lang="en-US" smtClean="0"/>
              <a:t>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AE4F-1E9E-0545-8529-597D81DD0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Join the community and start practicing!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78" y="1453579"/>
            <a:ext cx="7299960" cy="17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As we added features, the user interface became muddled – UI not </a:t>
            </a:r>
            <a:r>
              <a:rPr lang="en-US" dirty="0" smtClean="0"/>
              <a:t>intuitive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Image </a:t>
            </a:r>
            <a:r>
              <a:rPr lang="en-US" dirty="0" smtClean="0"/>
              <a:t>persistence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100% testing was time-consuming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Bogged in swamp – pair to rescue!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Swamp Extraction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18662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en-US" dirty="0" smtClean="0"/>
              <a:t>Happy </a:t>
            </a:r>
            <a:r>
              <a:rPr lang="en-US" dirty="0" err="1" smtClean="0"/>
              <a:t>Whiteboarding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378" y="278518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Use </a:t>
            </a:r>
            <a:r>
              <a:rPr lang="en-US" dirty="0" err="1" smtClean="0"/>
              <a:t>Bootcampr</a:t>
            </a:r>
            <a:r>
              <a:rPr lang="en-US" dirty="0" smtClean="0"/>
              <a:t> to schedule</a:t>
            </a:r>
            <a:r>
              <a:rPr lang="en-US" dirty="0" smtClean="0"/>
              <a:t> </a:t>
            </a:r>
            <a:r>
              <a:rPr lang="en-US" dirty="0" err="1" smtClean="0"/>
              <a:t>whiteboarding</a:t>
            </a:r>
            <a:r>
              <a:rPr lang="en-US" dirty="0" smtClean="0"/>
              <a:t> sessions!</a:t>
            </a:r>
          </a:p>
          <a:p>
            <a:pPr>
              <a:lnSpc>
                <a:spcPct val="150000"/>
              </a:lnSpc>
            </a:pPr>
            <a:r>
              <a:rPr lang="en-US" smtClean="0"/>
              <a:t>Use </a:t>
            </a:r>
            <a:r>
              <a:rPr lang="en-US" smtClean="0"/>
              <a:t>Devs4Good to </a:t>
            </a:r>
            <a:r>
              <a:rPr lang="en-US" dirty="0" smtClean="0"/>
              <a:t>use your skills to help others!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You </a:t>
            </a:r>
            <a:r>
              <a:rPr lang="en-US" dirty="0"/>
              <a:t>g</a:t>
            </a:r>
            <a:r>
              <a:rPr lang="en-US" dirty="0" smtClean="0"/>
              <a:t>ot this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19911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35676"/>
            <a:ext cx="5054600" cy="1325563"/>
          </a:xfrm>
        </p:spPr>
        <p:txBody>
          <a:bodyPr/>
          <a:lstStyle/>
          <a:p>
            <a:r>
              <a:rPr lang="en-US" dirty="0" smtClean="0"/>
              <a:t>It’s Scary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T</a:t>
            </a:r>
            <a:r>
              <a:rPr lang="en-US" dirty="0" smtClean="0"/>
              <a:t>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156178"/>
            <a:ext cx="8105422" cy="36350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Performance anxiety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Unknown </a:t>
            </a:r>
            <a:r>
              <a:rPr lang="en-US" sz="2400" dirty="0" smtClean="0"/>
              <a:t>challenge </a:t>
            </a:r>
            <a:r>
              <a:rPr lang="en-US" sz="2400" dirty="0" smtClean="0"/>
              <a:t>- &gt; </a:t>
            </a:r>
            <a:r>
              <a:rPr lang="en-US" sz="2400" dirty="0" smtClean="0"/>
              <a:t>extra stress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Whiteboarding</a:t>
            </a:r>
            <a:r>
              <a:rPr lang="en-US" sz="2400" dirty="0"/>
              <a:t> is different than coding with </a:t>
            </a:r>
            <a:r>
              <a:rPr lang="en-US" sz="2400" dirty="0" smtClean="0"/>
              <a:t>keyboard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Feedback </a:t>
            </a:r>
            <a:r>
              <a:rPr lang="en-US" sz="2400" dirty="0" smtClean="0"/>
              <a:t>from real </a:t>
            </a:r>
            <a:r>
              <a:rPr lang="en-US" sz="2400" dirty="0" smtClean="0"/>
              <a:t>interviewers not </a:t>
            </a:r>
            <a:r>
              <a:rPr lang="en-US" sz="2400" dirty="0" smtClean="0"/>
              <a:t>often </a:t>
            </a:r>
            <a:r>
              <a:rPr lang="en-US" sz="2400" dirty="0" smtClean="0"/>
              <a:t>given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33" t="109266" r="82434" b="-117422"/>
          <a:stretch/>
        </p:blipFill>
        <p:spPr>
          <a:xfrm>
            <a:off x="-3549573" y="2590620"/>
            <a:ext cx="6687884" cy="36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200" y="2215483"/>
            <a:ext cx="10515600" cy="384016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lvl="1"/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Gather a group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Pick an </a:t>
            </a:r>
            <a:r>
              <a:rPr lang="en-US" dirty="0" smtClean="0"/>
              <a:t>interviewer, a job candidate, and a challenge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Reviewers leave feedback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Upload a photo of whiteboard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Candidates review feedback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17957" y="2460978"/>
            <a:ext cx="1323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2134" y="967198"/>
            <a:ext cx="86811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Practice and Feedback are the Stepping Stones to Competency</a:t>
            </a:r>
          </a:p>
        </p:txBody>
      </p:sp>
    </p:spTree>
    <p:extLst>
      <p:ext uri="{BB962C8B-B14F-4D97-AF65-F5344CB8AC3E}">
        <p14:creationId xmlns:p14="http://schemas.microsoft.com/office/powerpoint/2010/main" val="94766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845" y="1166109"/>
            <a:ext cx="6352822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To the </a:t>
            </a:r>
            <a:r>
              <a:rPr lang="en-US" sz="5400" dirty="0" smtClean="0"/>
              <a:t>Rescue</a:t>
            </a:r>
            <a:r>
              <a:rPr lang="en-US" sz="5400" dirty="0" smtClean="0"/>
              <a:t>!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72203"/>
            <a:ext cx="10515600" cy="149330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Demo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4" y="1192039"/>
            <a:ext cx="6064954" cy="12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200" y="1848203"/>
            <a:ext cx="262748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Ruby/Rails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PostgreSQL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Heroku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Simplecov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Circle </a:t>
            </a:r>
            <a:r>
              <a:rPr lang="en-US" dirty="0" smtClean="0"/>
              <a:t>CI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02578" y="1848203"/>
            <a:ext cx="25400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Bootstrap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/>
              <a:t>DragonFly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Dropbox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Sorcery</a:t>
            </a:r>
          </a:p>
        </p:txBody>
      </p:sp>
    </p:spTree>
    <p:extLst>
      <p:ext uri="{BB962C8B-B14F-4D97-AF65-F5344CB8AC3E}">
        <p14:creationId xmlns:p14="http://schemas.microsoft.com/office/powerpoint/2010/main" val="10208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Team norms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Special stand up ritual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Some pairing/some individual 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were a task-oriented team!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956" y="839259"/>
            <a:ext cx="10515600" cy="1325563"/>
          </a:xfrm>
        </p:spPr>
        <p:txBody>
          <a:bodyPr/>
          <a:lstStyle/>
          <a:p>
            <a:r>
              <a:rPr lang="en-US" smtClean="0"/>
              <a:t>Progress is Happiness!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71" y="2367492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4659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Small MVP – complete and deployed by Saturday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NVP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Small steps, lots of commits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Good communication and </a:t>
            </a:r>
            <a:r>
              <a:rPr lang="en-US" dirty="0" smtClean="0"/>
              <a:t>encouragement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Fun (100% </a:t>
            </a:r>
            <a:r>
              <a:rPr lang="en-US" dirty="0" err="1" smtClean="0"/>
              <a:t>covfefe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9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192</Words>
  <Application>Microsoft Macintosh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Our Team</vt:lpstr>
      <vt:lpstr>It’s Scary Up There!</vt:lpstr>
      <vt:lpstr>    </vt:lpstr>
      <vt:lpstr>To the Rescue! </vt:lpstr>
      <vt:lpstr>Technologies Used</vt:lpstr>
      <vt:lpstr>Team Dynamics</vt:lpstr>
      <vt:lpstr>Progress is Happiness!</vt:lpstr>
      <vt:lpstr>Successes</vt:lpstr>
      <vt:lpstr>Struggles</vt:lpstr>
      <vt:lpstr>Swamp Extraction</vt:lpstr>
      <vt:lpstr>Happy Whiteboarding!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Whiteboardr</dc:title>
  <dc:creator>Microsoft Office User</dc:creator>
  <cp:lastModifiedBy>Microsoft Office User</cp:lastModifiedBy>
  <cp:revision>13</cp:revision>
  <dcterms:created xsi:type="dcterms:W3CDTF">2017-08-03T15:19:55Z</dcterms:created>
  <dcterms:modified xsi:type="dcterms:W3CDTF">2017-08-03T19:19:19Z</dcterms:modified>
</cp:coreProperties>
</file>